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7" r:id="rId7"/>
    <p:sldId id="260" r:id="rId8"/>
    <p:sldId id="263" r:id="rId9"/>
    <p:sldId id="262" r:id="rId10"/>
    <p:sldId id="264" r:id="rId11"/>
    <p:sldId id="266" r:id="rId12"/>
    <p:sldId id="268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724"/>
  </p:normalViewPr>
  <p:slideViewPr>
    <p:cSldViewPr snapToGrid="0" snapToObjects="1">
      <p:cViewPr varScale="1">
        <p:scale>
          <a:sx n="138" d="100"/>
          <a:sy n="138" d="100"/>
        </p:scale>
        <p:origin x="11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8800" dirty="0" smtClean="0"/>
              <a:t>转正答辩</a:t>
            </a:r>
            <a:endParaRPr kumimoji="1" lang="zh-CN" altLang="en-US" sz="8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b="1" dirty="0" smtClean="0"/>
              <a:t>答辩人：</a:t>
            </a:r>
            <a:r>
              <a:rPr kumimoji="1" lang="en-US" altLang="zh-CN" b="1" dirty="0" smtClean="0"/>
              <a:t>16</a:t>
            </a:r>
            <a:r>
              <a:rPr kumimoji="1" lang="zh-CN" altLang="en-US" b="1" dirty="0" smtClean="0"/>
              <a:t> 种子班 易子闳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81124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2429788" y="193645"/>
            <a:ext cx="10364451" cy="1596177"/>
          </a:xfrm>
        </p:spPr>
        <p:txBody>
          <a:bodyPr/>
          <a:lstStyle/>
          <a:p>
            <a:r>
              <a:rPr kumimoji="1" lang="zh-CN" altLang="en-US" dirty="0" smtClean="0"/>
              <a:t>队委会：人资组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923010" y="1397273"/>
            <a:ext cx="10446954" cy="5003527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1.</a:t>
            </a:r>
            <a:r>
              <a:rPr kumimoji="1" lang="zh-CN" altLang="en-US" sz="3200" dirty="0" smtClean="0"/>
              <a:t> 借用东九、笔试、面试、通宵熬测场地；</a:t>
            </a:r>
          </a:p>
          <a:p>
            <a:r>
              <a:rPr kumimoji="1" lang="en-US" altLang="zh-CN" sz="3200" dirty="0" smtClean="0"/>
              <a:t>2.</a:t>
            </a:r>
            <a:r>
              <a:rPr kumimoji="1" lang="zh-CN" altLang="en-US" sz="3200" dirty="0" smtClean="0"/>
              <a:t>向学院申请悬挂招新喷绘，并将喷绘悬挂于篮球场；</a:t>
            </a:r>
          </a:p>
          <a:p>
            <a:r>
              <a:rPr kumimoji="1" lang="en-US" altLang="zh-CN" sz="3200" dirty="0" smtClean="0"/>
              <a:t>3.</a:t>
            </a:r>
            <a:r>
              <a:rPr kumimoji="1" lang="zh-CN" altLang="en-US" sz="3200" dirty="0" smtClean="0"/>
              <a:t>组织招新路演。排班</a:t>
            </a:r>
            <a:r>
              <a:rPr kumimoji="1" lang="en-US" altLang="zh-CN" sz="3200" dirty="0" smtClean="0"/>
              <a:t>+</a:t>
            </a:r>
            <a:r>
              <a:rPr kumimoji="1" lang="zh-CN" altLang="en-US" sz="3200" dirty="0" smtClean="0"/>
              <a:t>组织布场</a:t>
            </a:r>
            <a:r>
              <a:rPr kumimoji="1" lang="en-US" altLang="zh-CN" sz="3200" dirty="0" smtClean="0"/>
              <a:t>+</a:t>
            </a:r>
            <a:r>
              <a:rPr kumimoji="1" lang="zh-CN" altLang="en-US" sz="3200" dirty="0" smtClean="0"/>
              <a:t>值班</a:t>
            </a:r>
            <a:r>
              <a:rPr kumimoji="1" lang="en-US" altLang="zh-CN" sz="3200" dirty="0" smtClean="0"/>
              <a:t>+</a:t>
            </a:r>
            <a:r>
              <a:rPr kumimoji="1" lang="zh-CN" altLang="en-US" sz="3200" dirty="0" smtClean="0"/>
              <a:t>组织收场；</a:t>
            </a:r>
          </a:p>
          <a:p>
            <a:r>
              <a:rPr kumimoji="1" lang="en-US" altLang="zh-CN" sz="3200" dirty="0" smtClean="0"/>
              <a:t>4.</a:t>
            </a:r>
            <a:r>
              <a:rPr kumimoji="1" lang="zh-CN" altLang="en-US" sz="3200" dirty="0" smtClean="0"/>
              <a:t>参与批改笔试试卷；</a:t>
            </a:r>
          </a:p>
          <a:p>
            <a:r>
              <a:rPr kumimoji="1" lang="en-US" altLang="zh-CN" sz="3200" dirty="0" smtClean="0"/>
              <a:t>5.</a:t>
            </a:r>
            <a:r>
              <a:rPr kumimoji="1" lang="zh-CN" altLang="en-US" sz="3200" dirty="0" smtClean="0"/>
              <a:t>组织发送前来笔试和笔试通过的通知短信；</a:t>
            </a:r>
          </a:p>
          <a:p>
            <a:r>
              <a:rPr kumimoji="1" lang="en-US" altLang="zh-CN" sz="3200" dirty="0" smtClean="0"/>
              <a:t>6.</a:t>
            </a:r>
            <a:r>
              <a:rPr kumimoji="1" lang="zh-CN" altLang="en-US" sz="3200" dirty="0" smtClean="0"/>
              <a:t>面试负责布场、签到和收场；</a:t>
            </a:r>
          </a:p>
        </p:txBody>
      </p:sp>
    </p:spTree>
    <p:extLst>
      <p:ext uri="{BB962C8B-B14F-4D97-AF65-F5344CB8AC3E}">
        <p14:creationId xmlns:p14="http://schemas.microsoft.com/office/powerpoint/2010/main" val="1836598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32509" y="911073"/>
            <a:ext cx="4828169" cy="47349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4481" y="849745"/>
            <a:ext cx="6395011" cy="479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93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618" y="499992"/>
            <a:ext cx="8137237" cy="6102929"/>
          </a:xfrm>
        </p:spPr>
      </p:pic>
    </p:spTree>
    <p:extLst>
      <p:ext uri="{BB962C8B-B14F-4D97-AF65-F5344CB8AC3E}">
        <p14:creationId xmlns:p14="http://schemas.microsoft.com/office/powerpoint/2010/main" val="1622261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3224115" y="184727"/>
            <a:ext cx="10364451" cy="1614331"/>
          </a:xfrm>
        </p:spPr>
        <p:txBody>
          <a:bodyPr/>
          <a:lstStyle/>
          <a:p>
            <a:r>
              <a:rPr kumimoji="1" lang="en-US" altLang="zh-CN" dirty="0" smtClean="0"/>
              <a:t>16</a:t>
            </a:r>
            <a:r>
              <a:rPr kumimoji="1" lang="zh-CN" altLang="en-US" dirty="0" smtClean="0"/>
              <a:t>种子班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923010" y="1397273"/>
            <a:ext cx="10446954" cy="5003527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1.</a:t>
            </a:r>
            <a:r>
              <a:rPr kumimoji="1" lang="zh-CN" altLang="en-US" sz="3200" dirty="0" smtClean="0"/>
              <a:t> 担任生活委员，负责收集班费和记录每次活动的开销；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727" y="2192144"/>
            <a:ext cx="8793018" cy="433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418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7200" dirty="0" smtClean="0"/>
              <a:t>目录（</a:t>
            </a:r>
            <a:r>
              <a:rPr kumimoji="1" lang="en-US" altLang="zh-CN" sz="7200" dirty="0" smtClean="0"/>
              <a:t>2+2+1</a:t>
            </a:r>
            <a:r>
              <a:rPr kumimoji="1" lang="zh-CN" altLang="en-US" sz="7200" dirty="0" smtClean="0"/>
              <a:t>）</a:t>
            </a:r>
            <a:endParaRPr kumimoji="1" lang="zh-CN" altLang="en-US" sz="7200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zh-CN" altLang="en-US" sz="4800" dirty="0" smtClean="0"/>
              <a:t>项目组工作（深信服</a:t>
            </a:r>
            <a:r>
              <a:rPr kumimoji="1" lang="en-US" altLang="zh-CN" sz="4800" dirty="0" smtClean="0"/>
              <a:t>+</a:t>
            </a:r>
            <a:r>
              <a:rPr kumimoji="1" lang="zh-CN" altLang="en-US" sz="4800" dirty="0" smtClean="0"/>
              <a:t>启亦电子）</a:t>
            </a:r>
          </a:p>
          <a:p>
            <a:r>
              <a:rPr kumimoji="1" lang="zh-CN" altLang="en-US" sz="4800" dirty="0" smtClean="0"/>
              <a:t>队委会工作（宣传组</a:t>
            </a:r>
            <a:r>
              <a:rPr kumimoji="1" lang="en-US" altLang="zh-CN" sz="4800" dirty="0" smtClean="0"/>
              <a:t>+</a:t>
            </a:r>
            <a:r>
              <a:rPr kumimoji="1" lang="zh-CN" altLang="en-US" sz="4800" dirty="0" smtClean="0"/>
              <a:t>人资组）</a:t>
            </a:r>
          </a:p>
          <a:p>
            <a:r>
              <a:rPr kumimoji="1" lang="zh-CN" altLang="en-US" sz="4800" dirty="0" smtClean="0"/>
              <a:t>种子班工作（生活委员）</a:t>
            </a:r>
          </a:p>
          <a:p>
            <a:pPr marL="0" indent="0">
              <a:buNone/>
            </a:pPr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2729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3185614" y="556872"/>
            <a:ext cx="10364451" cy="1596177"/>
          </a:xfrm>
        </p:spPr>
        <p:txBody>
          <a:bodyPr/>
          <a:lstStyle/>
          <a:p>
            <a:r>
              <a:rPr kumimoji="1" lang="zh-CN" altLang="en-US" smtClean="0"/>
              <a:t>深信服组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882951" y="1884207"/>
            <a:ext cx="10363826" cy="3424107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1.</a:t>
            </a:r>
            <a:r>
              <a:rPr kumimoji="1" lang="zh-CN" altLang="en-US" sz="2800" dirty="0" smtClean="0"/>
              <a:t>五月份在深信服和组员一起调研</a:t>
            </a:r>
            <a:r>
              <a:rPr kumimoji="1" lang="en-US" altLang="zh-CN" sz="2800" dirty="0" err="1" smtClean="0"/>
              <a:t>mailcore</a:t>
            </a:r>
            <a:r>
              <a:rPr kumimoji="1" lang="zh-CN" altLang="en-US" sz="2800" dirty="0" smtClean="0"/>
              <a:t>库，学习</a:t>
            </a:r>
            <a:r>
              <a:rPr kumimoji="1" lang="en-US" altLang="zh-CN" sz="2800" dirty="0" smtClean="0"/>
              <a:t>C++</a:t>
            </a:r>
            <a:r>
              <a:rPr kumimoji="1" lang="zh-CN" altLang="en-US" sz="2800" dirty="0" smtClean="0"/>
              <a:t>；</a:t>
            </a:r>
          </a:p>
          <a:p>
            <a:r>
              <a:rPr kumimoji="1" lang="en-US" altLang="zh-CN" sz="2800" dirty="0" smtClean="0"/>
              <a:t>2.</a:t>
            </a:r>
            <a:r>
              <a:rPr kumimoji="1" lang="zh-CN" altLang="en-US" sz="2800" dirty="0" smtClean="0"/>
              <a:t>六月份学习</a:t>
            </a:r>
            <a:r>
              <a:rPr kumimoji="1" lang="en-US" altLang="zh-CN" sz="2800" dirty="0" smtClean="0"/>
              <a:t>C++</a:t>
            </a:r>
            <a:r>
              <a:rPr kumimoji="1" lang="zh-CN" altLang="en-US" sz="2800" dirty="0" smtClean="0"/>
              <a:t>的</a:t>
            </a:r>
            <a:r>
              <a:rPr kumimoji="1" lang="en-US" altLang="zh-CN" sz="2800" dirty="0" smtClean="0"/>
              <a:t>boost</a:t>
            </a:r>
            <a:r>
              <a:rPr kumimoji="1" lang="zh-CN" altLang="en-US" sz="2800" dirty="0" smtClean="0"/>
              <a:t>库，完成深信服组的日志模块；</a:t>
            </a:r>
          </a:p>
          <a:p>
            <a:r>
              <a:rPr kumimoji="1" lang="en-US" altLang="zh-CN" sz="2800" dirty="0" smtClean="0"/>
              <a:t>3.</a:t>
            </a:r>
            <a:r>
              <a:rPr kumimoji="1" lang="zh-CN" altLang="en-US" sz="2800" dirty="0" smtClean="0"/>
              <a:t>七、八月在组长王钰博的耐心帮助下，和他一起完成了深信服组邮件模块；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42391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2486972" y="567147"/>
            <a:ext cx="10364451" cy="1596177"/>
          </a:xfrm>
        </p:spPr>
        <p:txBody>
          <a:bodyPr/>
          <a:lstStyle/>
          <a:p>
            <a:r>
              <a:rPr kumimoji="1" lang="zh-CN" altLang="en-US" dirty="0" smtClean="0"/>
              <a:t>深信服</a:t>
            </a:r>
            <a:r>
              <a:rPr kumimoji="1" lang="zh-CN" altLang="en-US" smtClean="0"/>
              <a:t>组（收获）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882951" y="1884207"/>
            <a:ext cx="10363826" cy="3797402"/>
          </a:xfrm>
        </p:spPr>
        <p:txBody>
          <a:bodyPr>
            <a:normAutofit lnSpcReduction="10000"/>
          </a:bodyPr>
          <a:lstStyle/>
          <a:p>
            <a:r>
              <a:rPr kumimoji="1" lang="en-US" altLang="zh-CN" sz="2800" dirty="0" smtClean="0"/>
              <a:t>1.</a:t>
            </a:r>
            <a:r>
              <a:rPr kumimoji="1" lang="zh-CN" altLang="en-US" sz="2800" dirty="0" smtClean="0"/>
              <a:t>学习到了</a:t>
            </a:r>
            <a:r>
              <a:rPr kumimoji="1" lang="en-US" altLang="zh-CN" sz="2800" dirty="0" err="1" smtClean="0"/>
              <a:t>gitlab</a:t>
            </a:r>
            <a:r>
              <a:rPr kumimoji="1" lang="zh-CN" altLang="en-US" sz="2800" dirty="0" smtClean="0"/>
              <a:t>、</a:t>
            </a:r>
            <a:r>
              <a:rPr kumimoji="1" lang="en-US" altLang="zh-CN" sz="2800" dirty="0" smtClean="0"/>
              <a:t>android</a:t>
            </a:r>
            <a:r>
              <a:rPr kumimoji="1" lang="zh-CN" altLang="en-US" sz="2800" dirty="0" smtClean="0"/>
              <a:t>等工具的使用，了解了版本控制与管理；</a:t>
            </a:r>
          </a:p>
          <a:p>
            <a:r>
              <a:rPr kumimoji="1" lang="en-US" altLang="zh-CN" sz="2800" dirty="0" smtClean="0"/>
              <a:t>2.</a:t>
            </a:r>
            <a:r>
              <a:rPr kumimoji="1" lang="zh-CN" altLang="en-US" sz="2800" dirty="0" smtClean="0"/>
              <a:t>学习了</a:t>
            </a:r>
            <a:r>
              <a:rPr kumimoji="1" lang="en-US" altLang="zh-CN" sz="2800" dirty="0" smtClean="0"/>
              <a:t>C++</a:t>
            </a:r>
            <a:r>
              <a:rPr kumimoji="1" lang="zh-CN" altLang="en-US" sz="2800" dirty="0" smtClean="0"/>
              <a:t>这门语言，了解了面向对象的编程思想；</a:t>
            </a:r>
          </a:p>
          <a:p>
            <a:r>
              <a:rPr kumimoji="1" lang="en-US" altLang="zh-CN" sz="2800" dirty="0" smtClean="0"/>
              <a:t>3.</a:t>
            </a:r>
            <a:r>
              <a:rPr kumimoji="1" lang="zh-CN" altLang="en-US" sz="2800" dirty="0" smtClean="0"/>
              <a:t>了解了一个中型项目的开发过程，对于敏捷开发有了一定的理解；</a:t>
            </a:r>
          </a:p>
          <a:p>
            <a:r>
              <a:rPr kumimoji="1" lang="en-US" altLang="zh-CN" sz="2800" dirty="0" smtClean="0"/>
              <a:t>4.</a:t>
            </a:r>
            <a:r>
              <a:rPr kumimoji="1" lang="zh-CN" altLang="en-US" sz="2800" dirty="0" smtClean="0"/>
              <a:t>与深信服的小伙伴们结下了深厚的友谊，学会了如何在开发过程中与他人沟通交流。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08562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684" y="173278"/>
            <a:ext cx="9760631" cy="6507088"/>
          </a:xfrm>
        </p:spPr>
      </p:pic>
    </p:spTree>
    <p:extLst>
      <p:ext uri="{BB962C8B-B14F-4D97-AF65-F5344CB8AC3E}">
        <p14:creationId xmlns:p14="http://schemas.microsoft.com/office/powerpoint/2010/main" val="203008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623" y="618517"/>
            <a:ext cx="8258754" cy="6194066"/>
          </a:xfrm>
        </p:spPr>
      </p:pic>
    </p:spTree>
    <p:extLst>
      <p:ext uri="{BB962C8B-B14F-4D97-AF65-F5344CB8AC3E}">
        <p14:creationId xmlns:p14="http://schemas.microsoft.com/office/powerpoint/2010/main" val="1247472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3082872" y="628791"/>
            <a:ext cx="10364451" cy="1596177"/>
          </a:xfrm>
        </p:spPr>
        <p:txBody>
          <a:bodyPr/>
          <a:lstStyle/>
          <a:p>
            <a:r>
              <a:rPr kumimoji="1" lang="zh-CN" altLang="en-US" smtClean="0"/>
              <a:t>启亦电子组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324723" y="2044556"/>
            <a:ext cx="11685767" cy="3575407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1.</a:t>
            </a:r>
            <a:r>
              <a:rPr kumimoji="1" lang="zh-CN" altLang="en-US" sz="2800" dirty="0" smtClean="0"/>
              <a:t>九月份在启亦电子组学习</a:t>
            </a:r>
            <a:r>
              <a:rPr kumimoji="1" lang="en-US" altLang="zh-CN" sz="2800" dirty="0" smtClean="0"/>
              <a:t>Java</a:t>
            </a:r>
            <a:r>
              <a:rPr kumimoji="1" lang="zh-CN" altLang="en-US" sz="2800" dirty="0" smtClean="0"/>
              <a:t>和安卓开发，完成线性方程组解方程组模块；</a:t>
            </a:r>
          </a:p>
          <a:p>
            <a:r>
              <a:rPr kumimoji="1" lang="en-US" altLang="zh-CN" sz="2800" dirty="0" smtClean="0"/>
              <a:t>2.</a:t>
            </a:r>
            <a:r>
              <a:rPr kumimoji="1" lang="zh-CN" altLang="en-US" sz="2800" dirty="0" smtClean="0"/>
              <a:t>十月初和组员曾耀沛、钟帅一起完成完成启亦电子公司的电阻网络测试</a:t>
            </a:r>
            <a:r>
              <a:rPr kumimoji="1" lang="en-US" altLang="zh-CN" sz="2800" dirty="0" smtClean="0"/>
              <a:t>app</a:t>
            </a:r>
            <a:r>
              <a:rPr kumimoji="1" lang="zh-CN" altLang="en-US" sz="2800" dirty="0" smtClean="0"/>
              <a:t>第一版；</a:t>
            </a:r>
          </a:p>
          <a:p>
            <a:r>
              <a:rPr kumimoji="1" lang="en-US" altLang="zh-CN" sz="2800" dirty="0" smtClean="0"/>
              <a:t>3.</a:t>
            </a:r>
            <a:r>
              <a:rPr kumimoji="1" lang="zh-CN" altLang="en-US" sz="2800" dirty="0" smtClean="0"/>
              <a:t>十月初到现在完成数据库模块、部分界面逻辑，十月二十号提交第二个版本；</a:t>
            </a:r>
          </a:p>
        </p:txBody>
      </p:sp>
    </p:spTree>
    <p:extLst>
      <p:ext uri="{BB962C8B-B14F-4D97-AF65-F5344CB8AC3E}">
        <p14:creationId xmlns:p14="http://schemas.microsoft.com/office/powerpoint/2010/main" val="1392933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2371672" y="684209"/>
            <a:ext cx="10364451" cy="1596177"/>
          </a:xfrm>
        </p:spPr>
        <p:txBody>
          <a:bodyPr/>
          <a:lstStyle/>
          <a:p>
            <a:r>
              <a:rPr kumimoji="1" lang="zh-CN" altLang="en-US" dirty="0" smtClean="0"/>
              <a:t>启亦电子</a:t>
            </a:r>
            <a:r>
              <a:rPr kumimoji="1" lang="zh-CN" altLang="en-US" smtClean="0"/>
              <a:t>组（收获）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324723" y="2044556"/>
            <a:ext cx="11685767" cy="3575407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/>
              <a:t>1.</a:t>
            </a:r>
            <a:r>
              <a:rPr kumimoji="1" lang="zh-CN" altLang="en-US" sz="2800" dirty="0" smtClean="0"/>
              <a:t>了解了</a:t>
            </a:r>
            <a:r>
              <a:rPr kumimoji="1" lang="en-US" altLang="zh-CN" sz="2800" dirty="0" smtClean="0"/>
              <a:t>java</a:t>
            </a:r>
            <a:r>
              <a:rPr kumimoji="1" lang="zh-CN" altLang="en-US" sz="2800" dirty="0" smtClean="0"/>
              <a:t>语言和安卓开发部分知识；</a:t>
            </a:r>
            <a:endParaRPr kumimoji="1" lang="zh-CN" altLang="en-US" sz="2800" dirty="0"/>
          </a:p>
          <a:p>
            <a:r>
              <a:rPr kumimoji="1" lang="en-US" altLang="zh-CN" sz="2800" dirty="0" smtClean="0"/>
              <a:t>2.</a:t>
            </a:r>
            <a:r>
              <a:rPr kumimoji="1" lang="zh-CN" altLang="en-US" sz="2800" dirty="0" smtClean="0"/>
              <a:t>培养了自己与同伴的合作能力，如何把一个一体的项目给分解给自己和同伴完成；</a:t>
            </a:r>
            <a:endParaRPr kumimoji="1" lang="zh-CN" altLang="en-US" sz="2800" dirty="0"/>
          </a:p>
          <a:p>
            <a:r>
              <a:rPr kumimoji="1" lang="en-US" altLang="zh-CN" sz="2800" dirty="0" smtClean="0"/>
              <a:t>3.</a:t>
            </a:r>
            <a:r>
              <a:rPr kumimoji="1" lang="zh-CN" altLang="en-US" sz="2800" dirty="0" smtClean="0"/>
              <a:t>锻炼了自己的沟通能力，尤其是和甲方沟通，还有分解的任务让同伴理解。</a:t>
            </a:r>
          </a:p>
        </p:txBody>
      </p:sp>
    </p:spTree>
    <p:extLst>
      <p:ext uri="{BB962C8B-B14F-4D97-AF65-F5344CB8AC3E}">
        <p14:creationId xmlns:p14="http://schemas.microsoft.com/office/powerpoint/2010/main" val="160525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2485207" y="341426"/>
            <a:ext cx="10364451" cy="1596177"/>
          </a:xfrm>
        </p:spPr>
        <p:txBody>
          <a:bodyPr/>
          <a:lstStyle/>
          <a:p>
            <a:r>
              <a:rPr kumimoji="1" lang="zh-CN" altLang="en-US" dirty="0" smtClean="0"/>
              <a:t>队</a:t>
            </a:r>
            <a:r>
              <a:rPr kumimoji="1" lang="zh-CN" altLang="en-US" smtClean="0"/>
              <a:t>委会：宣传组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>
          <a:xfrm>
            <a:off x="1070792" y="1937603"/>
            <a:ext cx="10363826" cy="3424107"/>
          </a:xfrm>
        </p:spPr>
        <p:txBody>
          <a:bodyPr>
            <a:normAutofit/>
          </a:bodyPr>
          <a:lstStyle/>
          <a:p>
            <a:r>
              <a:rPr kumimoji="1" lang="en-US" altLang="zh-CN" sz="3600" dirty="0" smtClean="0"/>
              <a:t>1.</a:t>
            </a:r>
            <a:r>
              <a:rPr kumimoji="1" lang="zh-CN" altLang="en-US" sz="3600" dirty="0" smtClean="0"/>
              <a:t>担任讲解两次；</a:t>
            </a:r>
          </a:p>
          <a:p>
            <a:r>
              <a:rPr kumimoji="1" lang="en-US" altLang="zh-CN" sz="3600" dirty="0" smtClean="0"/>
              <a:t>2.</a:t>
            </a:r>
            <a:r>
              <a:rPr kumimoji="1" lang="zh-CN" altLang="en-US" sz="3600" dirty="0" smtClean="0"/>
              <a:t>拍照</a:t>
            </a:r>
            <a:r>
              <a:rPr kumimoji="1" lang="zh-CN" altLang="en-US" sz="3600" smtClean="0"/>
              <a:t>两</a:t>
            </a:r>
            <a:r>
              <a:rPr kumimoji="1" lang="zh-CN" altLang="en-US" sz="3600" smtClean="0"/>
              <a:t>次。</a:t>
            </a:r>
            <a:endParaRPr kumimoji="1" lang="zh-CN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301642371"/>
      </p:ext>
    </p:extLst>
  </p:cSld>
  <p:clrMapOvr>
    <a:masterClrMapping/>
  </p:clrMapOvr>
</p:sld>
</file>

<file path=ppt/theme/theme1.xml><?xml version="1.0" encoding="utf-8"?>
<a:theme xmlns:a="http://schemas.openxmlformats.org/drawingml/2006/main" name="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73</TotalTime>
  <Words>462</Words>
  <Application>Microsoft Macintosh PowerPoint</Application>
  <PresentationFormat>宽屏</PresentationFormat>
  <Paragraphs>35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Arial</vt:lpstr>
      <vt:lpstr>Tw Cen MT</vt:lpstr>
      <vt:lpstr>宋体</vt:lpstr>
      <vt:lpstr>水滴</vt:lpstr>
      <vt:lpstr>转正答辩</vt:lpstr>
      <vt:lpstr>目录（2+2+1）</vt:lpstr>
      <vt:lpstr>深信服组</vt:lpstr>
      <vt:lpstr>深信服组（收获）</vt:lpstr>
      <vt:lpstr>PowerPoint 演示文稿</vt:lpstr>
      <vt:lpstr>PowerPoint 演示文稿</vt:lpstr>
      <vt:lpstr>启亦电子组</vt:lpstr>
      <vt:lpstr>启亦电子组（收获）</vt:lpstr>
      <vt:lpstr>队委会：宣传组</vt:lpstr>
      <vt:lpstr>队委会：人资组</vt:lpstr>
      <vt:lpstr>PowerPoint 演示文稿</vt:lpstr>
      <vt:lpstr>PowerPoint 演示文稿</vt:lpstr>
      <vt:lpstr>16种子班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转正答辩</dc:title>
  <dc:creator>Microsoft Office 用户</dc:creator>
  <cp:lastModifiedBy>Microsoft Office 用户</cp:lastModifiedBy>
  <cp:revision>10</cp:revision>
  <dcterms:created xsi:type="dcterms:W3CDTF">2018-10-22T10:48:11Z</dcterms:created>
  <dcterms:modified xsi:type="dcterms:W3CDTF">2018-10-22T12:09:09Z</dcterms:modified>
</cp:coreProperties>
</file>

<file path=docProps/thumbnail.jpeg>
</file>